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92" r:id="rId4"/>
    <p:sldId id="307" r:id="rId6"/>
    <p:sldId id="293" r:id="rId7"/>
    <p:sldId id="312" r:id="rId8"/>
    <p:sldId id="313" r:id="rId9"/>
    <p:sldId id="326" r:id="rId10"/>
    <p:sldId id="320" r:id="rId11"/>
    <p:sldId id="294" r:id="rId12"/>
    <p:sldId id="316" r:id="rId13"/>
    <p:sldId id="315" r:id="rId14"/>
    <p:sldId id="321" r:id="rId15"/>
    <p:sldId id="322" r:id="rId16"/>
  </p:sldIdLst>
  <p:sldSz cx="9144000" cy="5143500" type="screen16x9"/>
  <p:notesSz cx="6858000" cy="9144000"/>
  <p:embeddedFontLst>
    <p:embeddedFont>
      <p:font typeface="Helvetica Neue" panose="020B0604020202020204"/>
      <p:regular r:id="rId20"/>
    </p:embeddedFont>
    <p:embeddedFont>
      <p:font typeface="Montserrat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7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b6a1e15a5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g14b6a1e15a5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b6a1e15a5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g14b6a1e15a5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b6a1e15a5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g14b6a1e15a5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b6a1e15a5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g14b6a1e15a5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b6a1e15a5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g14b6a1e15a5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b6a1e15a5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g14b6a1e15a5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Заголовок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127" cy="23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400" b="1"/>
            </a:lvl1pPr>
            <a:lvl2pPr marL="91440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2pPr>
            <a:lvl3pPr marL="1371600" lvl="2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3pPr>
            <a:lvl4pPr marL="1828800" lvl="3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4pPr>
            <a:lvl5pPr marL="2286000" lvl="4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127" cy="17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 panose="020B0604020202020204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126" cy="71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 фото">
  <p:cSld name="Заголовок и фото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-433387" y="-485775"/>
            <a:ext cx="10029825" cy="60071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52438" y="2671763"/>
            <a:ext cx="8239125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 panose="020B0604020202020204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452884" y="414801"/>
            <a:ext cx="8238233" cy="23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400" b="1"/>
            </a:lvl1pPr>
            <a:lvl2pPr marL="91440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2pPr>
            <a:lvl3pPr marL="1371600" lvl="2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3pPr>
            <a:lvl4pPr marL="1828800" lvl="3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4pPr>
            <a:lvl5pPr marL="2286000" lvl="4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>
            <a:spLocks noGrp="1"/>
          </p:cNvSpPr>
          <p:nvPr>
            <p:ph type="body" idx="3"/>
          </p:nvPr>
        </p:nvSpPr>
        <p:spPr>
          <a:xfrm>
            <a:off x="452438" y="4353716"/>
            <a:ext cx="8239125" cy="4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 фото (вариант)">
  <p:cSld name="Заголовок и фото (вариант)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>
            <a:spLocks noGrp="1"/>
          </p:cNvSpPr>
          <p:nvPr>
            <p:ph type="pic" idx="2"/>
          </p:nvPr>
        </p:nvSpPr>
        <p:spPr>
          <a:xfrm>
            <a:off x="4114800" y="-76200"/>
            <a:ext cx="4554314" cy="530066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52438" y="476250"/>
            <a:ext cx="3667125" cy="220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452438" y="2647716"/>
            <a:ext cx="3667125" cy="201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">
  <p:cSld name="Заголовок и пункты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125" cy="3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1pPr>
            <a:lvl2pPr marL="914400" lvl="1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2pPr>
            <a:lvl3pPr marL="1371600" lvl="2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3pPr>
            <a:lvl4pPr marL="1828800" lvl="3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4pPr>
            <a:lvl5pPr marL="2286000" lvl="4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3667125" cy="3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1pPr>
            <a:lvl2pPr marL="914400" lvl="1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2pPr>
            <a:lvl3pPr marL="1371600" lvl="2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3pPr>
            <a:lvl4pPr marL="1828800" lvl="3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4pPr>
            <a:lvl5pPr marL="2286000" lvl="4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0" name="Google Shape;80;p19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3667125" cy="309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1" name="Google Shape;81;p19"/>
          <p:cNvSpPr>
            <a:spLocks noGrp="1"/>
          </p:cNvSpPr>
          <p:nvPr>
            <p:ph type="pic" idx="3"/>
          </p:nvPr>
        </p:nvSpPr>
        <p:spPr>
          <a:xfrm>
            <a:off x="4572000" y="-152725"/>
            <a:ext cx="4093828" cy="5458437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3667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">
  <p:cSld name="Раздел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452436" y="1700213"/>
            <a:ext cx="8239127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 panose="020B0604020202020204"/>
              <a:buNone/>
              <a:defRPr sz="4400" b="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125" cy="3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1pPr>
            <a:lvl2pPr marL="914400" lvl="1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2pPr>
            <a:lvl3pPr marL="1371600" lvl="2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3pPr>
            <a:lvl4pPr marL="1828800" lvl="3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4pPr>
            <a:lvl5pPr marL="2286000" lvl="4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естка дня">
  <p:cSld name="Повестка дня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12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452438" y="889860"/>
            <a:ext cx="8239125" cy="3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1pPr>
            <a:lvl2pPr marL="914400" lvl="1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2pPr>
            <a:lvl3pPr marL="1371600" lvl="2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3pPr>
            <a:lvl4pPr marL="1828800" lvl="3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4pPr>
            <a:lvl5pPr marL="2286000" lvl="4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 panose="020B0604020202020204"/>
              <a:buChar char="•"/>
              <a:defRPr sz="21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нформационное сообщение">
  <p:cSld name="Информационное сообщение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452438" y="1845316"/>
            <a:ext cx="8239125" cy="14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 panose="020B0604020202020204"/>
              <a:buNone/>
              <a:defRPr sz="44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 panose="020B0604020202020204"/>
              <a:buNone/>
              <a:defRPr sz="44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 panose="020B0604020202020204"/>
              <a:buNone/>
              <a:defRPr sz="44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 panose="020B0604020202020204"/>
              <a:buNone/>
              <a:defRPr sz="44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 panose="020B0604020202020204"/>
              <a:buNone/>
              <a:defRPr sz="44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факт">
  <p:cSld name="Важный факт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452438" y="403472"/>
            <a:ext cx="8239125" cy="271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 panose="020B0604020202020204"/>
              <a:buNone/>
              <a:defRPr sz="94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 panose="020B0604020202020204"/>
              <a:buNone/>
              <a:defRPr sz="94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 panose="020B0604020202020204"/>
              <a:buNone/>
              <a:defRPr sz="94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 panose="020B0604020202020204"/>
              <a:buNone/>
              <a:defRPr sz="94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 panose="020B0604020202020204"/>
              <a:buNone/>
              <a:defRPr sz="94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1" name="Google Shape;101;p24"/>
          <p:cNvSpPr txBox="1">
            <a:spLocks noGrp="1"/>
          </p:cNvSpPr>
          <p:nvPr>
            <p:ph type="body" idx="2"/>
          </p:nvPr>
        </p:nvSpPr>
        <p:spPr>
          <a:xfrm>
            <a:off x="452438" y="3098318"/>
            <a:ext cx="8239125" cy="35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 panose="020B0604020202020204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911259" y="4003295"/>
            <a:ext cx="7575020" cy="23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 panose="020B0604020202020204"/>
              <a:buNone/>
              <a:defRPr sz="1400" b="1"/>
            </a:lvl1pPr>
            <a:lvl2pPr marL="91440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2pPr>
            <a:lvl3pPr marL="1371600" lvl="2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3pPr>
            <a:lvl4pPr marL="1828800" lvl="3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4pPr>
            <a:lvl5pPr marL="2286000" lvl="4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 panose="020B0604020202020204"/>
              <a:buChar char="•"/>
              <a:defRPr sz="1400" b="1"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57721" y="1852447"/>
            <a:ext cx="7828558" cy="14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(3 шт.)">
  <p:cSld name="Фото (3 шт.)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>
            <a:spLocks noGrp="1"/>
          </p:cNvSpPr>
          <p:nvPr>
            <p:ph type="pic" idx="2"/>
          </p:nvPr>
        </p:nvSpPr>
        <p:spPr>
          <a:xfrm>
            <a:off x="5910263" y="381000"/>
            <a:ext cx="2789662" cy="223112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6"/>
          <p:cNvSpPr>
            <a:spLocks noGrp="1"/>
          </p:cNvSpPr>
          <p:nvPr>
            <p:ph type="pic" idx="3"/>
          </p:nvPr>
        </p:nvSpPr>
        <p:spPr>
          <a:xfrm>
            <a:off x="5062538" y="1491853"/>
            <a:ext cx="3914775" cy="4556318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6"/>
          <p:cNvSpPr>
            <a:spLocks noGrp="1"/>
          </p:cNvSpPr>
          <p:nvPr>
            <p:ph type="pic" idx="4"/>
          </p:nvPr>
        </p:nvSpPr>
        <p:spPr>
          <a:xfrm>
            <a:off x="-52387" y="185738"/>
            <a:ext cx="6229350" cy="4672013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">
  <p:cSld name="Фото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>
            <a:spLocks noGrp="1"/>
          </p:cNvSpPr>
          <p:nvPr>
            <p:ph type="pic" idx="2"/>
          </p:nvPr>
        </p:nvSpPr>
        <p:spPr>
          <a:xfrm>
            <a:off x="-500062" y="-2071687"/>
            <a:ext cx="10144125" cy="81153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 panose="020B0604020202020204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 panose="020B0604020202020204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 panose="020B0604020202020204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 panose="020B0604020202020204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 panose="020B0604020202020204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 panose="020B0604020202020204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 panose="020B0604020202020204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 panose="020B0604020202020204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 panose="020B0604020202020204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 panose="020B0604020202020204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 panose="020B0604020202020204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 panose="020B0604020202020204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 panose="020B0604020202020204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 panose="020B0604020202020204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marR="0" lvl="5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 panose="020B0604020202020204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marR="0" lvl="6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 panose="020B0604020202020204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marR="0" lvl="7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 panose="020B0604020202020204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marR="0" lvl="8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 panose="020B0604020202020204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370012" y="1028700"/>
            <a:ext cx="7315200" cy="56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 panose="020B0604020202020204"/>
              <a:buNone/>
              <a:defRPr sz="3200" b="1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 panose="020B0604020202020204"/>
              <a:buNone/>
              <a:defRPr sz="700" b="0" i="0" u="none" strike="noStrike" cap="none">
                <a:solidFill>
                  <a:srgbClr val="000000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sz="5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6.png"/><Relationship Id="rId2" Type="http://schemas.microsoft.com/office/2007/relationships/media" Target="../media/audio2.wav"/><Relationship Id="rId1" Type="http://schemas.openxmlformats.org/officeDocument/2006/relationships/audio" Target="../media/audio2.wav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9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286385" y="969010"/>
            <a:ext cx="324993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Montserrat"/>
              <a:buNone/>
            </a:pPr>
            <a:r>
              <a:rPr lang="en-US" sz="3800" b="1">
                <a:latin typeface="Montserrat"/>
                <a:ea typeface="Montserrat"/>
                <a:cs typeface="Montserrat"/>
                <a:sym typeface="+mn-ea"/>
              </a:rPr>
              <a:t>Car plate number recognition</a:t>
            </a:r>
            <a:endParaRPr sz="500"/>
          </a:p>
        </p:txBody>
      </p:sp>
      <p:sp>
        <p:nvSpPr>
          <p:cNvPr id="123" name="Google Shape;123;p29"/>
          <p:cNvSpPr txBox="1"/>
          <p:nvPr/>
        </p:nvSpPr>
        <p:spPr>
          <a:xfrm>
            <a:off x="339848" y="2913096"/>
            <a:ext cx="3571504" cy="102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lang="ru-RU" altLang="en-US" sz="1600" i="1" u="sng">
                <a:latin typeface="Montserrat"/>
                <a:ea typeface="Montserrat"/>
                <a:cs typeface="Montserrat"/>
                <a:sym typeface="+mn-ea"/>
              </a:rPr>
              <a:t>Состав команды</a:t>
            </a:r>
            <a:r>
              <a:rPr lang="en-US" altLang="ru-RU" sz="1600" i="1" u="sng">
                <a:latin typeface="Montserrat"/>
                <a:ea typeface="Montserrat"/>
                <a:cs typeface="Montserrat"/>
                <a:sym typeface="+mn-ea"/>
              </a:rPr>
              <a:t>:</a:t>
            </a:r>
            <a:endParaRPr lang="en-US" sz="1600" i="1" u="sng">
              <a:latin typeface="Montserrat"/>
              <a:ea typeface="Montserrat"/>
              <a:cs typeface="Montserrat"/>
              <a:sym typeface="+mn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+mn-ea"/>
              </a:rPr>
              <a:t>1. Шакиров Ренат</a:t>
            </a:r>
            <a:endParaRPr lang="en-US" sz="1600">
              <a:latin typeface="Montserrat"/>
              <a:ea typeface="Montserrat"/>
              <a:cs typeface="Montserrat"/>
              <a:sym typeface="+mn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lang="ru-RU" sz="1600">
                <a:latin typeface="Montserrat"/>
                <a:ea typeface="Montserrat"/>
                <a:cs typeface="Montserrat"/>
                <a:sym typeface="+mn-ea"/>
              </a:rPr>
              <a:t>2. Набатчиков Илья</a:t>
            </a:r>
            <a:endParaRPr lang="ru-RU" sz="1600">
              <a:latin typeface="Montserrat"/>
              <a:ea typeface="Montserrat"/>
              <a:cs typeface="Montserrat"/>
              <a:sym typeface="+mn-e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lang="ru-RU" sz="1600">
                <a:latin typeface="Montserrat"/>
                <a:ea typeface="Montserrat"/>
                <a:cs typeface="Montserrat"/>
                <a:sym typeface="+mn-ea"/>
              </a:rPr>
              <a:t>3. Могилевский Саша</a:t>
            </a:r>
            <a:endParaRPr lang="ru-RU" sz="1600">
              <a:latin typeface="Montserrat"/>
              <a:ea typeface="Montserrat"/>
              <a:cs typeface="Montserrat"/>
              <a:sym typeface="+mn-ea"/>
            </a:endParaRPr>
          </a:p>
        </p:txBody>
      </p:sp>
      <p:pic>
        <p:nvPicPr>
          <p:cNvPr id="127" name="Google Shape;127;p29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23202" y="4551686"/>
            <a:ext cx="847595" cy="23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Placeholder 1"/>
          <p:cNvPicPr>
            <a:picLocks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3698875" y="1121410"/>
            <a:ext cx="5110480" cy="2273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video_test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92430" y="144780"/>
            <a:ext cx="7949565" cy="462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G_690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8320" y="325755"/>
            <a:ext cx="8107045" cy="4577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Placeholder 5"/>
          <p:cNvPicPr>
            <a:picLocks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240665" y="336550"/>
            <a:ext cx="8188325" cy="464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0" y="782955"/>
            <a:ext cx="3075305" cy="3576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/>
        </p:nvSpPr>
        <p:spPr>
          <a:xfrm>
            <a:off x="373865" y="261397"/>
            <a:ext cx="3740961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en-US" alt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r>
              <a:rPr lang="ru-RU" alt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lang="ru-RU" altLang="en-US" sz="27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32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23202" y="4551686"/>
            <a:ext cx="847595" cy="23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2"/>
          <p:cNvPicPr>
            <a:picLocks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2116455" y="165100"/>
            <a:ext cx="1623060" cy="563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25" y="3092450"/>
            <a:ext cx="2644140" cy="1089660"/>
          </a:xfrm>
          <a:prstGeom prst="rect">
            <a:avLst/>
          </a:prstGeom>
        </p:spPr>
      </p:pic>
      <p:sp>
        <p:nvSpPr>
          <p:cNvPr id="8" name="Google Shape;157;p32"/>
          <p:cNvSpPr/>
          <p:nvPr/>
        </p:nvSpPr>
        <p:spPr>
          <a:xfrm>
            <a:off x="506095" y="1038860"/>
            <a:ext cx="4512945" cy="1405890"/>
          </a:xfrm>
          <a:prstGeom prst="roundRect">
            <a:avLst>
              <a:gd name="adj" fmla="val 11979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" y="1253490"/>
            <a:ext cx="4180205" cy="977265"/>
          </a:xfrm>
          <a:prstGeom prst="rect">
            <a:avLst/>
          </a:prstGeom>
        </p:spPr>
      </p:pic>
      <p:sp>
        <p:nvSpPr>
          <p:cNvPr id="13" name="Google Shape;157;p32"/>
          <p:cNvSpPr/>
          <p:nvPr/>
        </p:nvSpPr>
        <p:spPr>
          <a:xfrm>
            <a:off x="506095" y="2718435"/>
            <a:ext cx="4512945" cy="1405890"/>
          </a:xfrm>
          <a:prstGeom prst="roundRect">
            <a:avLst>
              <a:gd name="adj" fmla="val 11979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0" y="2872740"/>
            <a:ext cx="4203700" cy="10140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090" y="588010"/>
            <a:ext cx="1311275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/>
        </p:nvSpPr>
        <p:spPr>
          <a:xfrm>
            <a:off x="373865" y="261397"/>
            <a:ext cx="3740961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ru-RU" alt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Выбор модели: </a:t>
            </a:r>
            <a:endParaRPr lang="ru-RU" altLang="en-US" sz="27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32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23202" y="4551686"/>
            <a:ext cx="847595" cy="23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7"/>
          <p:cNvPicPr>
            <a:picLocks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471170" y="1085850"/>
            <a:ext cx="3083560" cy="815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65" y="1085850"/>
            <a:ext cx="2995930" cy="920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/>
        </p:nvSpPr>
        <p:spPr>
          <a:xfrm>
            <a:off x="374015" y="261620"/>
            <a:ext cx="4933950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ru-RU" alt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Выбор модели </a:t>
            </a:r>
            <a:r>
              <a:rPr lang="en-GB" alt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OCR</a:t>
            </a:r>
            <a:r>
              <a:rPr lang="ru-RU" alt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lang="ru-RU" altLang="en-US" sz="27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32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23202" y="4551686"/>
            <a:ext cx="847595" cy="23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1835785"/>
            <a:ext cx="2573020" cy="1471930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5236210" y="867410"/>
            <a:ext cx="2151380" cy="1888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85" y="3207385"/>
            <a:ext cx="3007360" cy="975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/>
        </p:nvSpPr>
        <p:spPr>
          <a:xfrm>
            <a:off x="373865" y="261397"/>
            <a:ext cx="3740961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ru-RU" alt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Метрики: </a:t>
            </a:r>
            <a:endParaRPr lang="ru-RU" altLang="en-US" sz="27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32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72882" y="4551686"/>
            <a:ext cx="847595" cy="23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yolo5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355" y="407670"/>
            <a:ext cx="3731260" cy="150749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4982845" y="1884045"/>
            <a:ext cx="3965575" cy="1983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" y="950595"/>
            <a:ext cx="4473575" cy="2567940"/>
          </a:xfrm>
          <a:prstGeom prst="rect">
            <a:avLst/>
          </a:prstGeom>
        </p:spPr>
      </p:pic>
      <p:pic>
        <p:nvPicPr>
          <p:cNvPr id="9" name="Picture 8" descr="s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" y="3372485"/>
            <a:ext cx="5172710" cy="1410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256540" y="3007995"/>
            <a:ext cx="8630285" cy="1482090"/>
          </a:xfrm>
          <a:prstGeom prst="rect">
            <a:avLst/>
          </a:prstGeom>
        </p:spPr>
      </p:pic>
      <p:pic>
        <p:nvPicPr>
          <p:cNvPr id="7" name="Picture 6" descr="d6204287824c07b706e544ae1758df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245110"/>
            <a:ext cx="5819775" cy="2564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video_test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9550" y="122555"/>
            <a:ext cx="8420100" cy="4771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 descr="Изображе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23202" y="4551686"/>
            <a:ext cx="847595" cy="23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85" y="674370"/>
            <a:ext cx="3754755" cy="2404745"/>
          </a:xfrm>
          <a:prstGeom prst="rect">
            <a:avLst/>
          </a:prstGeom>
        </p:spPr>
      </p:pic>
      <p:pic>
        <p:nvPicPr>
          <p:cNvPr id="18" name="Picture Placeholder 17"/>
          <p:cNvPicPr>
            <a:picLocks noChangeAspect="1"/>
          </p:cNvPicPr>
          <p:nvPr>
            <p:ph type="pic" idx="3"/>
          </p:nvPr>
        </p:nvPicPr>
        <p:blipFill>
          <a:blip r:embed="rId3"/>
          <a:stretch>
            <a:fillRect/>
          </a:stretch>
        </p:blipFill>
        <p:spPr>
          <a:xfrm>
            <a:off x="360045" y="3406140"/>
            <a:ext cx="2342515" cy="1031240"/>
          </a:xfrm>
          <a:prstGeom prst="rect">
            <a:avLst/>
          </a:prstGeom>
        </p:spPr>
      </p:pic>
      <p:pic>
        <p:nvPicPr>
          <p:cNvPr id="21" name="Picture Placeholder 20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5788025" y="915035"/>
            <a:ext cx="2266950" cy="8997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265" y="3328035"/>
            <a:ext cx="2198370" cy="10610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025" y="2063750"/>
            <a:ext cx="2213610" cy="10153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265" y="3333115"/>
            <a:ext cx="229362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pic>
        <p:nvPicPr>
          <p:cNvPr id="10" name="Picture Placeholder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3070" y="245110"/>
            <a:ext cx="10029825" cy="454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WPS Presentation</Application>
  <PresentationFormat>On-screen Show (16:9)</PresentationFormat>
  <Paragraphs>15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Arial</vt:lpstr>
      <vt:lpstr>Helvetica Neue</vt:lpstr>
      <vt:lpstr>Montserrat</vt:lpstr>
      <vt:lpstr>Microsoft YaHei</vt:lpstr>
      <vt:lpstr>Arial Unicode MS</vt:lpstr>
      <vt:lpstr>Simple Light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Герман Леонтьев</dc:creator>
  <cp:lastModifiedBy>mogil</cp:lastModifiedBy>
  <cp:revision>19</cp:revision>
  <dcterms:created xsi:type="dcterms:W3CDTF">2022-09-09T09:06:00Z</dcterms:created>
  <dcterms:modified xsi:type="dcterms:W3CDTF">2022-10-24T17:57:13Z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FD789E7BD24C487F866ABA36BD1C7761</vt:lpwstr>
  </property>
  <property fmtid="{D5CDD505-2E9C-101B-9397-08002B2CF9AE}" pid="3" name="KSOProductBuildVer">
    <vt:lpwstr>1033-11.2.0.11373</vt:lpwstr>
  </property>
</Properties>
</file>